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B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551AC00-A0F5-4F50-A0D4-5F597B4C64FB}" type="datetimeFigureOut">
              <a:rPr lang="es-BO" smtClean="0"/>
              <a:t>27/6/2022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6C82330-462F-476F-A1F0-5176BE71DC53}" type="slidenum">
              <a:rPr lang="es-BO" smtClean="0"/>
              <a:t>‹Nº›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2547" y="2060848"/>
            <a:ext cx="7920879" cy="2133764"/>
          </a:xfrm>
        </p:spPr>
        <p:txBody>
          <a:bodyPr>
            <a:normAutofit/>
          </a:bodyPr>
          <a:lstStyle/>
          <a:p>
            <a:pPr algn="ctr"/>
            <a:r>
              <a:rPr lang="es-BO" sz="4400" b="1" dirty="0" smtClean="0">
                <a:solidFill>
                  <a:schemeClr val="tx1"/>
                </a:solidFill>
                <a:latin typeface="Bodoni MT Black" pitchFamily="18" charset="0"/>
                <a:cs typeface="Times New Roman" pitchFamily="18" charset="0"/>
              </a:rPr>
              <a:t>MAS QUE RESULTADOS, SE QUIERE CAMBIOS…</a:t>
            </a:r>
            <a:endParaRPr lang="es-BO" sz="4400" b="1" dirty="0">
              <a:solidFill>
                <a:schemeClr val="tx1"/>
              </a:solidFill>
              <a:latin typeface="Bodoni MT Black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6480720" cy="1260629"/>
          </a:xfrm>
        </p:spPr>
        <p:txBody>
          <a:bodyPr>
            <a:noAutofit/>
          </a:bodyPr>
          <a:lstStyle/>
          <a:p>
            <a:pPr algn="ctr"/>
            <a:r>
              <a:rPr lang="es-BO" sz="2800" b="1" dirty="0" smtClean="0">
                <a:latin typeface="Times New Roman" pitchFamily="18" charset="0"/>
                <a:cs typeface="Times New Roman" pitchFamily="18" charset="0"/>
              </a:rPr>
              <a:t>Gabriela Apaza Zenteno</a:t>
            </a:r>
          </a:p>
          <a:p>
            <a:pPr algn="ctr"/>
            <a:r>
              <a:rPr lang="es-BO" sz="2800" b="1" dirty="0" smtClean="0">
                <a:latin typeface="Times New Roman" pitchFamily="18" charset="0"/>
                <a:cs typeface="Times New Roman" pitchFamily="18" charset="0"/>
              </a:rPr>
              <a:t>Junio 2022</a:t>
            </a:r>
            <a:endParaRPr lang="es-BO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4839"/>
            <a:ext cx="3600400" cy="1064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93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052736"/>
            <a:ext cx="4392606" cy="901904"/>
          </a:xfrm>
        </p:spPr>
        <p:txBody>
          <a:bodyPr/>
          <a:lstStyle/>
          <a:p>
            <a:r>
              <a:rPr lang="es-BO" b="1" dirty="0" smtClean="0">
                <a:latin typeface="Bodoni MT Black" pitchFamily="18" charset="0"/>
              </a:rPr>
              <a:t>PROBLEMA</a:t>
            </a:r>
            <a:r>
              <a:rPr lang="es-BO" dirty="0" smtClean="0"/>
              <a:t> 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492896"/>
            <a:ext cx="4114800" cy="3845024"/>
          </a:xfrm>
        </p:spPr>
        <p:txBody>
          <a:bodyPr/>
          <a:lstStyle/>
          <a:p>
            <a:pPr marL="0" indent="0">
              <a:buNone/>
            </a:pPr>
            <a:r>
              <a:rPr lang="es-MX" sz="2800" dirty="0">
                <a:latin typeface="Times New Roman" pitchFamily="18" charset="0"/>
                <a:cs typeface="Times New Roman" pitchFamily="18" charset="0"/>
              </a:rPr>
              <a:t>Debido a la violencia sexual sufrida por la adolescente Laura (nombre convencional), la misma tiene dificultades en las interacciones sociales con su entorno. </a:t>
            </a:r>
            <a:endParaRPr lang="es-BO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s-BO" dirty="0"/>
          </a:p>
        </p:txBody>
      </p:sp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48215"/>
            <a:ext cx="3366009" cy="2449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9679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845840"/>
            <a:ext cx="7024744" cy="926976"/>
          </a:xfrm>
        </p:spPr>
        <p:txBody>
          <a:bodyPr/>
          <a:lstStyle/>
          <a:p>
            <a:r>
              <a:rPr lang="es-BO" dirty="0" smtClean="0">
                <a:latin typeface="Bodoni MT Black" pitchFamily="18" charset="0"/>
              </a:rPr>
              <a:t>OBJETIVOS</a:t>
            </a:r>
            <a:endParaRPr lang="es-BO" dirty="0">
              <a:latin typeface="Bodoni MT Black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59632" y="1772816"/>
            <a:ext cx="3057148" cy="639762"/>
          </a:xfrm>
        </p:spPr>
        <p:txBody>
          <a:bodyPr/>
          <a:lstStyle/>
          <a:p>
            <a:r>
              <a:rPr lang="es-BO" dirty="0" smtClean="0">
                <a:solidFill>
                  <a:schemeClr val="tx1"/>
                </a:solidFill>
                <a:latin typeface="Bodoni MT Black" pitchFamily="18" charset="0"/>
              </a:rPr>
              <a:t>Objetivo General</a:t>
            </a:r>
            <a:endParaRPr lang="es-BO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3568" y="2564904"/>
            <a:ext cx="3744416" cy="37444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MX" dirty="0">
                <a:latin typeface="Times New Roman" pitchFamily="18" charset="0"/>
                <a:cs typeface="Times New Roman" pitchFamily="18" charset="0"/>
              </a:rPr>
              <a:t>Visualizar la coordinación interinstitucional, con las diversas instituciones para atender la problemática mencionada, con el objetivo de potenciar el desarrollo y mejora de las habilidades sociales de la adolescente Laura (nombre convencional), para que la misma recupere el bienestar tanto físico como emocional. </a:t>
            </a:r>
            <a:endParaRPr lang="es-BO" dirty="0">
              <a:latin typeface="Times New Roman" pitchFamily="18" charset="0"/>
              <a:cs typeface="Times New Roman" pitchFamily="18" charset="0"/>
            </a:endParaRPr>
          </a:p>
          <a:p>
            <a:endParaRPr lang="es-B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772816"/>
            <a:ext cx="3376587" cy="639762"/>
          </a:xfrm>
        </p:spPr>
        <p:txBody>
          <a:bodyPr>
            <a:normAutofit fontScale="92500"/>
          </a:bodyPr>
          <a:lstStyle/>
          <a:p>
            <a:r>
              <a:rPr lang="es-BO" dirty="0" smtClean="0">
                <a:solidFill>
                  <a:schemeClr val="tx1"/>
                </a:solidFill>
                <a:latin typeface="Bodoni MT Black" pitchFamily="18" charset="0"/>
              </a:rPr>
              <a:t>Objetivos Específicos</a:t>
            </a:r>
            <a:endParaRPr lang="es-BO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4008" y="2564904"/>
            <a:ext cx="3887288" cy="381642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MX" dirty="0">
                <a:latin typeface="Times New Roman" pitchFamily="18" charset="0"/>
                <a:cs typeface="Times New Roman" pitchFamily="18" charset="0"/>
              </a:rPr>
              <a:t>Organizar con el área psicológica de la defensoría de la niñez y adolescencia, sesiones de terapia psicológica a nivel familiar e individual. </a:t>
            </a:r>
            <a:endParaRPr lang="es-BO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MX" dirty="0">
                <a:latin typeface="Times New Roman" pitchFamily="18" charset="0"/>
                <a:cs typeface="Times New Roman" pitchFamily="18" charset="0"/>
              </a:rPr>
              <a:t>Definir con el centro de apoyo las  reuniones informativas, a las que debe asistir Laura (nombre convencional), donde se dialogará acerca de la importancia de la comunicación asertiva, el relacionarse con los demás, el autocontrol emocional, etc. </a:t>
            </a:r>
            <a:endParaRPr lang="es-BO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s-BO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82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829896"/>
          </a:xfrm>
        </p:spPr>
        <p:txBody>
          <a:bodyPr/>
          <a:lstStyle/>
          <a:p>
            <a:r>
              <a:rPr lang="es-BO" dirty="0" smtClean="0">
                <a:latin typeface="Bodoni MT Black" pitchFamily="18" charset="0"/>
              </a:rPr>
              <a:t>PLAN DE ACCIÓN</a:t>
            </a:r>
            <a:endParaRPr lang="es-BO" dirty="0">
              <a:latin typeface="Bodoni MT Black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026885"/>
              </p:ext>
            </p:extLst>
          </p:nvPr>
        </p:nvGraphicFramePr>
        <p:xfrm>
          <a:off x="755576" y="2276872"/>
          <a:ext cx="7704858" cy="352839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735082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Objetivo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Resultado</a:t>
                      </a:r>
                    </a:p>
                    <a:p>
                      <a:pPr algn="ctr"/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Indicadores 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Acciones 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Responsables 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Cronograma </a:t>
                      </a:r>
                      <a:endParaRPr lang="es-BO" dirty="0"/>
                    </a:p>
                  </a:txBody>
                  <a:tcPr/>
                </a:tc>
              </a:tr>
              <a:tr h="955606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>
                          <a:solidFill>
                            <a:schemeClr val="bg1"/>
                          </a:solidFill>
                        </a:rPr>
                        <a:t>1. O.G.</a:t>
                      </a:r>
                      <a:endParaRPr lang="es-B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r>
                        <a:rPr lang="es-BO" baseline="0" dirty="0" smtClean="0">
                          <a:solidFill>
                            <a:schemeClr val="bg1"/>
                          </a:solidFill>
                        </a:rPr>
                        <a:t> O.E.</a:t>
                      </a:r>
                      <a:endParaRPr lang="es-B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</a:tr>
              <a:tr h="955606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r>
                        <a:rPr lang="es-BO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BO" dirty="0" smtClean="0">
                          <a:solidFill>
                            <a:schemeClr val="bg1"/>
                          </a:solidFill>
                        </a:rPr>
                        <a:t>O.E.</a:t>
                      </a:r>
                      <a:endParaRPr lang="es-B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B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00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809101"/>
            <a:ext cx="7024744" cy="829896"/>
          </a:xfrm>
        </p:spPr>
        <p:txBody>
          <a:bodyPr/>
          <a:lstStyle/>
          <a:p>
            <a:r>
              <a:rPr lang="es-BO" dirty="0" smtClean="0">
                <a:latin typeface="Bodoni MT Black" pitchFamily="18" charset="0"/>
              </a:rPr>
              <a:t>METODOLOGÍA</a:t>
            </a:r>
            <a:endParaRPr lang="es-BO" dirty="0">
              <a:latin typeface="Bodoni MT Black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907704" y="1638997"/>
            <a:ext cx="547260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3200" dirty="0" smtClean="0">
                <a:solidFill>
                  <a:schemeClr val="tx1"/>
                </a:solidFill>
                <a:latin typeface="Bodoni MT Black" pitchFamily="18" charset="0"/>
              </a:rPr>
              <a:t>Rueda de servicios </a:t>
            </a:r>
            <a:endParaRPr lang="es-BO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503282"/>
              </p:ext>
            </p:extLst>
          </p:nvPr>
        </p:nvGraphicFramePr>
        <p:xfrm>
          <a:off x="755573" y="2564904"/>
          <a:ext cx="7632852" cy="367240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72142"/>
                <a:gridCol w="1272142"/>
                <a:gridCol w="1272142"/>
                <a:gridCol w="1272142"/>
                <a:gridCol w="1272142"/>
                <a:gridCol w="1272142"/>
              </a:tblGrid>
              <a:tr h="1556364">
                <a:tc>
                  <a:txBody>
                    <a:bodyPr/>
                    <a:lstStyle/>
                    <a:p>
                      <a:r>
                        <a:rPr lang="es-BO" dirty="0" smtClean="0"/>
                        <a:t>Rubro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dirty="0" smtClean="0"/>
                        <a:t>Institución 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dirty="0" smtClean="0"/>
                        <a:t>Posibles</a:t>
                      </a:r>
                      <a:r>
                        <a:rPr lang="es-BO" baseline="0" dirty="0" smtClean="0"/>
                        <a:t> acciones 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dirty="0" smtClean="0"/>
                        <a:t>Dirección de la institución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dirty="0" smtClean="0"/>
                        <a:t>Celular / teléfono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dirty="0" smtClean="0"/>
                        <a:t>Dirección de correo electrónico </a:t>
                      </a:r>
                      <a:endParaRPr lang="es-BO" dirty="0"/>
                    </a:p>
                  </a:txBody>
                  <a:tcPr/>
                </a:tc>
              </a:tr>
              <a:tr h="818274"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730882"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 dirty="0"/>
                    </a:p>
                  </a:txBody>
                  <a:tcPr/>
                </a:tc>
              </a:tr>
              <a:tr h="566888"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B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6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564904"/>
            <a:ext cx="6336704" cy="1800200"/>
          </a:xfrm>
        </p:spPr>
        <p:txBody>
          <a:bodyPr>
            <a:noAutofit/>
          </a:bodyPr>
          <a:lstStyle/>
          <a:p>
            <a:pPr algn="ctr"/>
            <a:r>
              <a:rPr lang="es-BO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doni MT Black" pitchFamily="18" charset="0"/>
              </a:rPr>
              <a:t>GRACIAS POR SU ATENCIÓN</a:t>
            </a:r>
            <a:endParaRPr lang="es-BO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3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1337</TotalTime>
  <Words>205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MAS QUE RESULTADOS, SE QUIERE CAMBIOS…</vt:lpstr>
      <vt:lpstr>PROBLEMA </vt:lpstr>
      <vt:lpstr>OBJETIVOS</vt:lpstr>
      <vt:lpstr>PLAN DE ACCIÓN</vt:lpstr>
      <vt:lpstr>METODOLOGÍA</vt:lpstr>
      <vt:lpstr>GRACIAS POR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QUE RESULTADOS SE QUIERE CAMBIOS</dc:title>
  <dc:creator>GABILU</dc:creator>
  <cp:lastModifiedBy>GABILU</cp:lastModifiedBy>
  <cp:revision>9</cp:revision>
  <dcterms:created xsi:type="dcterms:W3CDTF">2022-06-28T01:54:34Z</dcterms:created>
  <dcterms:modified xsi:type="dcterms:W3CDTF">2022-06-29T00:11:48Z</dcterms:modified>
</cp:coreProperties>
</file>